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27"/>
  </p:normalViewPr>
  <p:slideViewPr>
    <p:cSldViewPr snapToGrid="0" snapToObjects="1">
      <p:cViewPr>
        <p:scale>
          <a:sx n="110" d="100"/>
          <a:sy n="110" d="100"/>
        </p:scale>
        <p:origin x="115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6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6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13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45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01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0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86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90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4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9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20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6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gather.town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B93F8-6FAA-DA42-B54D-68FF05CC5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anchor="b">
            <a:normAutofit/>
          </a:bodyPr>
          <a:lstStyle/>
          <a:p>
            <a:pPr algn="r"/>
            <a:r>
              <a:rPr lang="en-GB" altLang="ko-KR" sz="6100" b="1" dirty="0">
                <a:solidFill>
                  <a:schemeClr val="bg1"/>
                </a:solidFill>
                <a:cs typeface="Arial" pitchFamily="34" charset="0"/>
              </a:rPr>
              <a:t>Design Thinking</a:t>
            </a:r>
            <a:endParaRPr lang="en-TH" sz="61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9DB77-6B67-5340-B9C1-3A38B061F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/>
          <a:p>
            <a:pPr algn="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Online</a:t>
            </a:r>
            <a:r>
              <a:rPr lang="th-TH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Study</a:t>
            </a:r>
            <a:endParaRPr lang="en-TH" dirty="0">
              <a:solidFill>
                <a:schemeClr val="bg1"/>
              </a:solidFill>
            </a:endParaRP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ABD8A809-5032-4845-8201-82219461E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9288" r="25158" b="-1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38E0-5103-8042-B60D-94E5D18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Empathize</a:t>
            </a:r>
            <a:endParaRPr lang="en-TH" sz="54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208B-E40A-F749-9663-7197FAB0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Name: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กชกร เรืองศรี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พี่มด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Age: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27</a:t>
            </a:r>
            <a:endParaRPr lang="en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Profile: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นักศึกษา พนักงานบริษัท</a:t>
            </a:r>
            <a:endParaRPr lang="en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Lifestyle:</a:t>
            </a: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สาย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Party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ชอบอยู่บ้านมาก ไม่ต้องตื่นเช้า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2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38E0-5103-8042-B60D-94E5D18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DEFINE</a:t>
            </a:r>
            <a:endParaRPr lang="en-TH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208B-E40A-F749-9663-7197FAB0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5462938" cy="5974415"/>
          </a:xfrm>
        </p:spPr>
        <p:txBody>
          <a:bodyPr anchor="ctr">
            <a:normAutofit/>
          </a:bodyPr>
          <a:lstStyle/>
          <a:p>
            <a:r>
              <a:rPr lang="en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Description: </a:t>
            </a: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สาย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Party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ชอบอยู่บ้านมาก</a:t>
            </a:r>
            <a:endParaRPr lang="en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Need a way to (user’s need)</a:t>
            </a: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ชอบเรียนออนไลน์มากกว่าเพราะสามารถเรียนย้อนหลังได้</a:t>
            </a: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อยากให้มีกิจกรรมในห้องเรียนเพื่อช่วยให้ไม่วอกแวก</a:t>
            </a: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อยากให้มีสิ่งกระตุ้น</a:t>
            </a:r>
            <a:endParaRPr lang="en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Surprisingly/ Because/ But 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(user’s insight)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รู้สึกไม่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Focus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รู้สึกขี้เกลียด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7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38E0-5103-8042-B60D-94E5D18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IDEATE</a:t>
            </a:r>
            <a:endParaRPr lang="en-TH" sz="54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208B-E40A-F749-9663-7197FAB0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5462938" cy="39354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นำเอา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Virtual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community web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มาปรับใช้เพื่อช่วยในการจัดกิจกกรม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Interactive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ระหว่างผู้คน </a:t>
            </a:r>
            <a:b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เสมือนการเรียนแบบเจอตัวกันจริง ๆ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CB66FB-CED6-2B47-8651-8E0536DA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31" y="3051595"/>
            <a:ext cx="4375194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38E0-5103-8042-B60D-94E5D18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sp>
        <p:nvSpPr>
          <p:cNvPr id="40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6181e2838f1b6a1e97422065_Gather Events 020-025-transcode.mp4" descr="6181e2838f1b6a1e97422065_Gather Events 020-025-transcode.mp4">
            <a:hlinkClick r:id="" action="ppaction://media"/>
            <a:extLst>
              <a:ext uri="{FF2B5EF4-FFF2-40B4-BE49-F238E27FC236}">
                <a16:creationId xmlns:a16="http://schemas.microsoft.com/office/drawing/2014/main" id="{7AB20F42-C84E-B245-997F-6B8AB3127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7720" y="1659316"/>
            <a:ext cx="6212794" cy="3494696"/>
          </a:xfrm>
          <a:prstGeom prst="rect">
            <a:avLst/>
          </a:prstGeom>
        </p:spPr>
      </p:pic>
      <p:sp>
        <p:nvSpPr>
          <p:cNvPr id="44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A34D-9F6D-BA40-901E-37F73FEC328A}"/>
              </a:ext>
            </a:extLst>
          </p:cNvPr>
          <p:cNvSpPr txBox="1"/>
          <p:nvPr/>
        </p:nvSpPr>
        <p:spPr>
          <a:xfrm>
            <a:off x="6478798" y="5452008"/>
            <a:ext cx="46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Gather | A better way to meet online.</a:t>
            </a:r>
            <a:endParaRPr lang="en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38E0-5103-8042-B60D-94E5D18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TH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208B-E40A-F749-9663-7197FAB0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5462938" cy="59744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Like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สนุกและน่าสนใจ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สามารถจัดกิจกรรมทำให้ไม่เบื่อ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รู้สึกเหมือนเรียนออฟไลน์มากขึ้น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Dislike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ใช้ฟังก์ชันบางอย่างไม่เป็น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Question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Internet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ไม่ดีจะสามารถแก้ไขอย่างไร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Idea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มีจัดการแข่งขันในนั้นด้วยจะได้เพิ่มความท้าทายในการเรียน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418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183</Words>
  <Application>Microsoft Macintosh PowerPoint</Application>
  <PresentationFormat>Widescreen</PresentationFormat>
  <Paragraphs>35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TH Sarabun New</vt:lpstr>
      <vt:lpstr>Univers</vt:lpstr>
      <vt:lpstr>GradientVTI</vt:lpstr>
      <vt:lpstr>Design Thinking</vt:lpstr>
      <vt:lpstr>Empathize</vt:lpstr>
      <vt:lpstr>DEFINE</vt:lpstr>
      <vt:lpstr>IDEATE</vt:lpstr>
      <vt:lpstr>PROTOTYPE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Siripong Traivijitkhun</dc:creator>
  <cp:lastModifiedBy>Siripong Traivijitkhun</cp:lastModifiedBy>
  <cp:revision>8</cp:revision>
  <dcterms:created xsi:type="dcterms:W3CDTF">2021-12-17T06:03:14Z</dcterms:created>
  <dcterms:modified xsi:type="dcterms:W3CDTF">2021-12-17T06:55:00Z</dcterms:modified>
</cp:coreProperties>
</file>